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60" r:id="rId10"/>
    <p:sldId id="266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>
      <p:cViewPr varScale="1">
        <p:scale>
          <a:sx n="71" d="100"/>
          <a:sy n="71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45AC3D-5FF9-4789-BAE2-91550946A455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6D9F6F-5CFF-42E2-9E04-01D0FF90C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carmelgreenteen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carmelgreenteen.org/wp-content/uploads/2012/07/1084-with-text-300x269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6477000" cy="838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Carmel Green Teen</a:t>
            </a:r>
            <a:br>
              <a:rPr lang="en-US" sz="54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</a:br>
            <a:r>
              <a:rPr lang="en-US" sz="4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Micro-Grant Program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c</a:t>
            </a:r>
            <a:r>
              <a:rPr lang="en-US" dirty="0" smtClean="0"/>
              <a:t>armelgreenteen.org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04" y="3048000"/>
            <a:ext cx="500449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More Project Ideas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Recycling program (or improvement)</a:t>
            </a:r>
          </a:p>
          <a:p>
            <a:r>
              <a:rPr lang="en-US" sz="2600" dirty="0" smtClean="0"/>
              <a:t>Roadside/Waterway cleanup</a:t>
            </a:r>
          </a:p>
          <a:p>
            <a:r>
              <a:rPr lang="en-US" sz="2600" dirty="0" smtClean="0"/>
              <a:t>Compost bin or rain barrel workshops</a:t>
            </a:r>
          </a:p>
          <a:p>
            <a:r>
              <a:rPr lang="en-US" sz="2600" dirty="0" err="1" smtClean="0"/>
              <a:t>Trashion</a:t>
            </a:r>
            <a:r>
              <a:rPr lang="en-US" sz="2600" dirty="0" smtClean="0"/>
              <a:t> show</a:t>
            </a:r>
          </a:p>
          <a:p>
            <a:r>
              <a:rPr lang="en-US" sz="2600" dirty="0" smtClean="0"/>
              <a:t>Recycled art</a:t>
            </a:r>
            <a:endParaRPr lang="en-US" sz="2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11" y="1600200"/>
            <a:ext cx="2267589" cy="34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11204"/>
            <a:ext cx="2106028" cy="316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How to apply for a grant: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Double check criteria at </a:t>
            </a:r>
            <a:r>
              <a:rPr lang="en-US" b="1" dirty="0" smtClean="0"/>
              <a:t>carmelgreenteen.org</a:t>
            </a:r>
          </a:p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info@carmelgreenteen.org</a:t>
            </a:r>
            <a:r>
              <a:rPr lang="en-US" dirty="0" smtClean="0"/>
              <a:t> with questions</a:t>
            </a:r>
          </a:p>
          <a:p>
            <a:r>
              <a:rPr lang="en-US" dirty="0" smtClean="0"/>
              <a:t>Visit </a:t>
            </a:r>
            <a:r>
              <a:rPr lang="en-US" b="1" dirty="0" smtClean="0"/>
              <a:t>carmelgreenteen.org </a:t>
            </a:r>
            <a:r>
              <a:rPr lang="en-US" dirty="0" smtClean="0"/>
              <a:t>to download application</a:t>
            </a:r>
          </a:p>
          <a:p>
            <a:r>
              <a:rPr lang="en-US" dirty="0" smtClean="0"/>
              <a:t>Final page of application is a permission form for all projects taking place in Carmel schools. </a:t>
            </a:r>
            <a:r>
              <a:rPr lang="en-US" b="1" dirty="0" smtClean="0"/>
              <a:t>This needs to be filled out by February 18!</a:t>
            </a:r>
          </a:p>
          <a:p>
            <a:r>
              <a:rPr lang="en-US" dirty="0" smtClean="0"/>
              <a:t>Fill out application, including all signatures and permission forms, to be submitted by </a:t>
            </a:r>
            <a:r>
              <a:rPr lang="en-US" b="1" dirty="0" smtClean="0"/>
              <a:t>February 28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Important dates for grants: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CCS permission form due: February 18</a:t>
            </a:r>
          </a:p>
          <a:p>
            <a:r>
              <a:rPr lang="en-US" dirty="0"/>
              <a:t>F</a:t>
            </a:r>
            <a:r>
              <a:rPr lang="en-US" dirty="0" smtClean="0"/>
              <a:t>ull application due: February 28</a:t>
            </a:r>
          </a:p>
          <a:p>
            <a:r>
              <a:rPr lang="en-US" dirty="0" smtClean="0"/>
              <a:t>Short interview session: early- to mid-March</a:t>
            </a:r>
          </a:p>
          <a:p>
            <a:r>
              <a:rPr lang="en-US" dirty="0" smtClean="0"/>
              <a:t>Grant award ceremony: late March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14300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“Each and every one of us can make changes in the way we live our lives and become part of the solution.”</a:t>
            </a:r>
          </a:p>
          <a:p>
            <a:r>
              <a:rPr lang="en-US" dirty="0" smtClean="0"/>
              <a:t>				</a:t>
            </a:r>
            <a:r>
              <a:rPr lang="en-US" sz="3200" dirty="0" smtClean="0"/>
              <a:t>-Al Gore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Basics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Fund youth-planned, youth-led environmental projects in Carmel</a:t>
            </a:r>
          </a:p>
          <a:p>
            <a:r>
              <a:rPr lang="en-US" dirty="0" smtClean="0"/>
              <a:t>Up to $1000 available per project</a:t>
            </a:r>
          </a:p>
          <a:p>
            <a:r>
              <a:rPr lang="en-US" dirty="0" smtClean="0"/>
              <a:t>School clubs, scout groups, religious groups, community groups, or groups of friends welcome to apply</a:t>
            </a:r>
          </a:p>
          <a:p>
            <a:r>
              <a:rPr lang="en-US" dirty="0" smtClean="0"/>
              <a:t>Over twenty projects funded since 2009</a:t>
            </a:r>
          </a:p>
          <a:p>
            <a:r>
              <a:rPr lang="en-US" dirty="0" smtClean="0"/>
              <a:t>About $7000 to give away this grant cycle!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To qualify for funding, project must: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Save energy, reduce pollution, and/or conserve resources</a:t>
            </a:r>
          </a:p>
          <a:p>
            <a:r>
              <a:rPr lang="en-US" dirty="0" smtClean="0"/>
              <a:t>Be planned and implemented by youth (high school or younger)</a:t>
            </a:r>
          </a:p>
          <a:p>
            <a:r>
              <a:rPr lang="en-US" dirty="0" smtClean="0"/>
              <a:t>Take place in Carmel</a:t>
            </a:r>
          </a:p>
          <a:p>
            <a:r>
              <a:rPr lang="en-US" dirty="0" smtClean="0"/>
              <a:t>Have a realistic budget</a:t>
            </a:r>
          </a:p>
          <a:p>
            <a:r>
              <a:rPr lang="en-US" dirty="0" smtClean="0"/>
              <a:t>Have an educational component</a:t>
            </a:r>
          </a:p>
          <a:p>
            <a:r>
              <a:rPr lang="en-US" dirty="0" smtClean="0"/>
              <a:t>Have obtained necessary permission</a:t>
            </a:r>
          </a:p>
          <a:p>
            <a:r>
              <a:rPr lang="en-US" dirty="0" smtClean="0"/>
              <a:t>Be completed within 9 months of award date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Best Projects …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Involve a large number of young people</a:t>
            </a:r>
          </a:p>
          <a:p>
            <a:r>
              <a:rPr lang="en-US" dirty="0" smtClean="0"/>
              <a:t>Make a LASTING difference in the community</a:t>
            </a:r>
          </a:p>
          <a:p>
            <a:r>
              <a:rPr lang="en-US" dirty="0" smtClean="0"/>
              <a:t>Educate many people</a:t>
            </a:r>
          </a:p>
          <a:p>
            <a:r>
              <a:rPr lang="en-US" dirty="0" smtClean="0"/>
              <a:t>Have highly motivated, passionate youth leaders who are excited about carrying out the project and helping the environment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General Use\My Documents\Lauren\Roots &amp; Shoots\Carmel Green Teen\Scholarship and Award Info\VolvoApp Photos\CoolersDistrib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2819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2857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2857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2857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8600" y="609600"/>
            <a:ext cx="8382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Mission Recycle</a:t>
            </a:r>
          </a:p>
          <a:p>
            <a:pPr>
              <a:spcBef>
                <a:spcPct val="50000"/>
              </a:spcBef>
            </a:pPr>
            <a:r>
              <a:rPr lang="en-US" sz="1400"/>
              <a:t>Carmel Middle School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04800" y="2590800"/>
            <a:ext cx="9906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Taming the Beast:  Recycling at CHS</a:t>
            </a:r>
          </a:p>
          <a:p>
            <a:pPr>
              <a:spcBef>
                <a:spcPct val="50000"/>
              </a:spcBef>
            </a:pPr>
            <a:r>
              <a:rPr lang="en-US" sz="1400"/>
              <a:t>Carmel High School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6200" y="4953000"/>
            <a:ext cx="12954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Reduce, Reuse, Recycle</a:t>
            </a:r>
          </a:p>
          <a:p>
            <a:pPr>
              <a:spcBef>
                <a:spcPct val="50000"/>
              </a:spcBef>
            </a:pPr>
            <a:r>
              <a:rPr lang="en-US" sz="1400"/>
              <a:t>Woodbrook Elementary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696200" y="457200"/>
            <a:ext cx="11430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Fishing Line Recycling Program</a:t>
            </a:r>
          </a:p>
          <a:p>
            <a:pPr>
              <a:spcBef>
                <a:spcPct val="50000"/>
              </a:spcBef>
            </a:pPr>
            <a:r>
              <a:rPr lang="en-US" sz="1400"/>
              <a:t>St. Elizabeth Ann Seton Catholic Church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772400" y="2514600"/>
            <a:ext cx="1143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Coolers are Cooler with Cups</a:t>
            </a:r>
          </a:p>
          <a:p>
            <a:pPr>
              <a:spcBef>
                <a:spcPct val="50000"/>
              </a:spcBef>
            </a:pPr>
            <a:r>
              <a:rPr lang="en-US" sz="1400"/>
              <a:t>Cherry Tree Elementary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924800" y="4800600"/>
            <a:ext cx="8382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Mosaics Family Garden</a:t>
            </a:r>
          </a:p>
          <a:p>
            <a:pPr>
              <a:spcBef>
                <a:spcPct val="50000"/>
              </a:spcBef>
            </a:pPr>
            <a:r>
              <a:rPr lang="en-US" sz="1400"/>
              <a:t>Mosaics School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57200" y="152400"/>
            <a:ext cx="3924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</a:rPr>
              <a:t>Carmel Green Teen 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33551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5938"/>
            <a:ext cx="300990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3048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255270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2857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772400" y="2590800"/>
            <a:ext cx="137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Wildflower Reintroduction at White River</a:t>
            </a:r>
          </a:p>
          <a:p>
            <a:pPr>
              <a:spcBef>
                <a:spcPct val="50000"/>
              </a:spcBef>
            </a:pPr>
            <a:r>
              <a:rPr lang="en-US" sz="1400"/>
              <a:t>Woodbrook Elementary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20000" y="4953000"/>
            <a:ext cx="152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Organic Garden Ministry for Food Pantries</a:t>
            </a:r>
          </a:p>
          <a:p>
            <a:pPr>
              <a:spcBef>
                <a:spcPct val="50000"/>
              </a:spcBef>
            </a:pPr>
            <a:r>
              <a:rPr lang="en-US" sz="1400"/>
              <a:t>St. Christopher’s Episcopal Church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13716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Ban the Bottle, Try the Tap</a:t>
            </a:r>
          </a:p>
          <a:p>
            <a:pPr>
              <a:spcBef>
                <a:spcPct val="50000"/>
              </a:spcBef>
            </a:pPr>
            <a:r>
              <a:rPr lang="en-US" sz="1400"/>
              <a:t>Towne Meadow Elementary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620000" y="381000"/>
            <a:ext cx="10668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Scouts Reusable Bag Project</a:t>
            </a:r>
          </a:p>
          <a:p>
            <a:pPr>
              <a:spcBef>
                <a:spcPct val="50000"/>
              </a:spcBef>
            </a:pPr>
            <a:r>
              <a:rPr lang="en-US" sz="1400"/>
              <a:t>Prairie Trace Elementary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2743200"/>
            <a:ext cx="8382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Green Lights Club</a:t>
            </a:r>
          </a:p>
          <a:p>
            <a:pPr>
              <a:spcBef>
                <a:spcPct val="50000"/>
              </a:spcBef>
            </a:pPr>
            <a:r>
              <a:rPr lang="en-US" sz="1400"/>
              <a:t>Carmel High School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04800" y="609600"/>
            <a:ext cx="114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West Park Tree Scouts</a:t>
            </a:r>
          </a:p>
          <a:p>
            <a:pPr>
              <a:spcBef>
                <a:spcPct val="50000"/>
              </a:spcBef>
            </a:pPr>
            <a:r>
              <a:rPr lang="en-US" sz="1400"/>
              <a:t>Golden K Kiwanis</a:t>
            </a:r>
          </a:p>
          <a:p>
            <a:pPr>
              <a:spcBef>
                <a:spcPct val="50000"/>
              </a:spcBef>
            </a:pPr>
            <a:r>
              <a:rPr lang="en-US" sz="1400"/>
              <a:t>Boy Scouts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57200" y="144463"/>
            <a:ext cx="403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</a:rPr>
              <a:t>Carmel Green Teen 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39946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238500"/>
            <a:ext cx="3009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30861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276383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83820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Arbor Day Tree Seedling Give-Away</a:t>
            </a:r>
          </a:p>
          <a:p>
            <a:pPr>
              <a:spcBef>
                <a:spcPct val="50000"/>
              </a:spcBef>
            </a:pPr>
            <a:r>
              <a:rPr lang="en-US" sz="1400"/>
              <a:t>Carmel Middle School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3352800"/>
            <a:ext cx="16002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Flutter Flowers Butterfly Reintroduction Carey Grove Park</a:t>
            </a:r>
          </a:p>
          <a:p>
            <a:pPr>
              <a:spcBef>
                <a:spcPct val="50000"/>
              </a:spcBef>
            </a:pPr>
            <a:r>
              <a:rPr lang="en-US" sz="1400"/>
              <a:t>Girl Scouts of Central Indiana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467600" y="381000"/>
            <a:ext cx="16002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Flutter Flowers Butterfly Reintroduction Clay Middle School Ecolab</a:t>
            </a:r>
          </a:p>
          <a:p>
            <a:pPr>
              <a:spcBef>
                <a:spcPct val="50000"/>
              </a:spcBef>
            </a:pPr>
            <a:r>
              <a:rPr lang="en-US" sz="1400"/>
              <a:t>Girl Scouts of Central Indiana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467600" y="3810000"/>
            <a:ext cx="16002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 Greener Future is in the Bag</a:t>
            </a:r>
          </a:p>
          <a:p>
            <a:pPr>
              <a:spcBef>
                <a:spcPct val="50000"/>
              </a:spcBef>
            </a:pPr>
            <a:r>
              <a:rPr lang="en-US" sz="1400"/>
              <a:t>Girl Scouts of Central Indiana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0" y="144463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</a:rPr>
              <a:t>Carmel Green Teen Funded Projects</a:t>
            </a:r>
          </a:p>
        </p:txBody>
      </p:sp>
    </p:spTree>
    <p:extLst>
      <p:ext uri="{BB962C8B-B14F-4D97-AF65-F5344CB8AC3E}">
        <p14:creationId xmlns:p14="http://schemas.microsoft.com/office/powerpoint/2010/main" val="34914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8382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Green Showers</a:t>
            </a:r>
          </a:p>
          <a:p>
            <a:pPr>
              <a:spcBef>
                <a:spcPct val="50000"/>
              </a:spcBef>
            </a:pPr>
            <a:r>
              <a:rPr lang="en-US" sz="1400"/>
              <a:t>Carmel High School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3505200"/>
            <a:ext cx="9906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Bats: Nature’s Bug Zappers</a:t>
            </a:r>
          </a:p>
          <a:p>
            <a:pPr>
              <a:spcBef>
                <a:spcPct val="50000"/>
              </a:spcBef>
            </a:pPr>
            <a:r>
              <a:rPr lang="en-US" sz="1400"/>
              <a:t>St. Elizabeth Ann Seton Catholic Church</a:t>
            </a:r>
          </a:p>
          <a:p>
            <a:pPr>
              <a:spcBef>
                <a:spcPct val="50000"/>
              </a:spcBef>
            </a:pPr>
            <a:r>
              <a:rPr lang="en-US" sz="1400"/>
              <a:t>Boy Scouts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43800" y="609600"/>
            <a:ext cx="1600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Bikeyard 100</a:t>
            </a:r>
          </a:p>
          <a:p>
            <a:pPr>
              <a:spcBef>
                <a:spcPct val="50000"/>
              </a:spcBef>
            </a:pPr>
            <a:r>
              <a:rPr lang="en-US" sz="1400"/>
              <a:t>Creekside Middle School</a:t>
            </a:r>
          </a:p>
          <a:p>
            <a:pPr>
              <a:spcBef>
                <a:spcPct val="50000"/>
              </a:spcBef>
            </a:pPr>
            <a:r>
              <a:rPr lang="en-US" sz="1400"/>
              <a:t>Girl Scouts of Central Indiana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924800" y="3352800"/>
            <a:ext cx="10668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Tree Hugging Trailblazers</a:t>
            </a:r>
          </a:p>
          <a:p>
            <a:pPr>
              <a:spcBef>
                <a:spcPct val="50000"/>
              </a:spcBef>
            </a:pPr>
            <a:r>
              <a:rPr lang="en-US" sz="1400"/>
              <a:t>UHS Green Club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57200" y="121444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6600"/>
                </a:solidFill>
              </a:rPr>
              <a:t>Carmel Green Teen Funded Projects</a:t>
            </a:r>
          </a:p>
        </p:txBody>
      </p:sp>
      <p:pic>
        <p:nvPicPr>
          <p:cNvPr id="16395" name="Picture 11" descr="http://www.carmelgreenteen.org/wp-content/uploads/2012/07/1084-with-text-300x26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26447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http://www.carmelgreenteen.org/wp-content/uploads/2012/07/2012-Bikeyard2-1024x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3124200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http://www.carmelgreenteen.org/wp-content/uploads/2012/09/BatBoxClayMS-019c3-300x2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32766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http://www.carmelgreenteen.org/wp-content/uploads/2012/07/UHSTreePlanting1c-300x2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1242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4744">
            <a:off x="166552" y="3871124"/>
            <a:ext cx="2795596" cy="2265370"/>
          </a:xfrm>
          <a:prstGeom prst="rect">
            <a:avLst/>
          </a:prstGeom>
        </p:spPr>
      </p:pic>
      <p:pic>
        <p:nvPicPr>
          <p:cNvPr id="8" name="Picture 7" descr="y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1056">
            <a:off x="2872099" y="4500642"/>
            <a:ext cx="28575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Project Ideas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Educational campaigns (what can be recycled?)</a:t>
            </a:r>
          </a:p>
          <a:p>
            <a:r>
              <a:rPr lang="en-US" sz="2800" dirty="0" smtClean="0"/>
              <a:t>Waste-free lunch initiatives</a:t>
            </a:r>
          </a:p>
          <a:p>
            <a:r>
              <a:rPr lang="en-US" sz="2800" dirty="0" smtClean="0"/>
              <a:t>Promoting alternatives to bottled water</a:t>
            </a:r>
          </a:p>
          <a:p>
            <a:r>
              <a:rPr lang="en-US" sz="2800" dirty="0" smtClean="0"/>
              <a:t>Planting trees</a:t>
            </a:r>
          </a:p>
          <a:p>
            <a:endParaRPr lang="en-US" sz="2800" dirty="0"/>
          </a:p>
        </p:txBody>
      </p:sp>
      <p:pic>
        <p:nvPicPr>
          <p:cNvPr id="7" name="Picture 6" descr="y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41353">
            <a:off x="5719557" y="3450377"/>
            <a:ext cx="3256586" cy="192138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25446"/>
            <a:ext cx="1828800" cy="8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10400" y="64886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armelgreenteen.org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C8DDA0"/>
      </a:dk2>
      <a:lt2>
        <a:srgbClr val="EAEBDE"/>
      </a:lt2>
      <a:accent1>
        <a:srgbClr val="76A6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206</TotalTime>
  <Words>513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Median</vt:lpstr>
      <vt:lpstr>Carmel Green Teen Micro-Grant Program</vt:lpstr>
      <vt:lpstr>Basics</vt:lpstr>
      <vt:lpstr>To qualify for funding, project must:</vt:lpstr>
      <vt:lpstr>The Best Projects …</vt:lpstr>
      <vt:lpstr>PowerPoint Presentation</vt:lpstr>
      <vt:lpstr>PowerPoint Presentation</vt:lpstr>
      <vt:lpstr>PowerPoint Presentation</vt:lpstr>
      <vt:lpstr>PowerPoint Presentation</vt:lpstr>
      <vt:lpstr>Project Ideas</vt:lpstr>
      <vt:lpstr>More Project Ideas</vt:lpstr>
      <vt:lpstr>How to apply for a grant:</vt:lpstr>
      <vt:lpstr>Important dates for grants: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General Use</cp:lastModifiedBy>
  <cp:revision>30</cp:revision>
  <dcterms:created xsi:type="dcterms:W3CDTF">2012-01-07T21:03:37Z</dcterms:created>
  <dcterms:modified xsi:type="dcterms:W3CDTF">2014-06-16T13:11:10Z</dcterms:modified>
</cp:coreProperties>
</file>